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8" autoAdjust="0"/>
    <p:restoredTop sz="94660"/>
  </p:normalViewPr>
  <p:slideViewPr>
    <p:cSldViewPr snapToGrid="0">
      <p:cViewPr varScale="1">
        <p:scale>
          <a:sx n="78" d="100"/>
          <a:sy n="78" d="100"/>
        </p:scale>
        <p:origin x="84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10" Type="http://schemas.openxmlformats.org/officeDocument/2006/relationships/image" Target="../media/image12.svg"/><Relationship Id="rId4" Type="http://schemas.openxmlformats.org/officeDocument/2006/relationships/image" Target="../media/image6.svg"/><Relationship Id="rId9" Type="http://schemas.openxmlformats.org/officeDocument/2006/relationships/image" Target="../media/image11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10" Type="http://schemas.openxmlformats.org/officeDocument/2006/relationships/image" Target="../media/image12.svg"/><Relationship Id="rId4" Type="http://schemas.openxmlformats.org/officeDocument/2006/relationships/image" Target="../media/image6.svg"/><Relationship Id="rId9" Type="http://schemas.openxmlformats.org/officeDocument/2006/relationships/image" Target="../media/image1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2AFF76A-963B-432A-8FDC-CFBEA4A11C65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5" csCatId="colorful" phldr="1"/>
      <dgm:spPr/>
      <dgm:t>
        <a:bodyPr/>
        <a:lstStyle/>
        <a:p>
          <a:endParaRPr lang="en-US"/>
        </a:p>
      </dgm:t>
    </dgm:pt>
    <dgm:pt modelId="{C2B02DDF-4E57-40D6-AE18-447A8237B9A0}">
      <dgm:prSet/>
      <dgm:spPr/>
      <dgm:t>
        <a:bodyPr/>
        <a:lstStyle/>
        <a:p>
          <a:pPr>
            <a:lnSpc>
              <a:spcPct val="100000"/>
            </a:lnSpc>
          </a:pPr>
          <a:r>
            <a:rPr lang="nl-BE"/>
            <a:t>1: Product</a:t>
          </a:r>
          <a:endParaRPr lang="en-US"/>
        </a:p>
      </dgm:t>
    </dgm:pt>
    <dgm:pt modelId="{55B29667-E903-4C82-B3F5-BAC02C4582A8}" type="parTrans" cxnId="{6562ABF6-CA7C-421A-A149-37D18571E7E5}">
      <dgm:prSet/>
      <dgm:spPr/>
      <dgm:t>
        <a:bodyPr/>
        <a:lstStyle/>
        <a:p>
          <a:endParaRPr lang="en-US"/>
        </a:p>
      </dgm:t>
    </dgm:pt>
    <dgm:pt modelId="{D56AEB99-8400-4CFB-BC73-259DBAC406A5}" type="sibTrans" cxnId="{6562ABF6-CA7C-421A-A149-37D18571E7E5}">
      <dgm:prSet/>
      <dgm:spPr/>
      <dgm:t>
        <a:bodyPr/>
        <a:lstStyle/>
        <a:p>
          <a:endParaRPr lang="en-US"/>
        </a:p>
      </dgm:t>
    </dgm:pt>
    <dgm:pt modelId="{0958192C-43F8-4692-BE88-2D0CB3800759}">
      <dgm:prSet/>
      <dgm:spPr/>
      <dgm:t>
        <a:bodyPr/>
        <a:lstStyle/>
        <a:p>
          <a:pPr>
            <a:lnSpc>
              <a:spcPct val="100000"/>
            </a:lnSpc>
          </a:pPr>
          <a:r>
            <a:rPr lang="nl-BE"/>
            <a:t>2: People</a:t>
          </a:r>
          <a:endParaRPr lang="en-US"/>
        </a:p>
      </dgm:t>
    </dgm:pt>
    <dgm:pt modelId="{EFEDF806-12DF-4016-977F-DC59F0546AD0}" type="parTrans" cxnId="{854786AF-381B-4114-B53D-1900CAB0EB0A}">
      <dgm:prSet/>
      <dgm:spPr/>
      <dgm:t>
        <a:bodyPr/>
        <a:lstStyle/>
        <a:p>
          <a:endParaRPr lang="en-US"/>
        </a:p>
      </dgm:t>
    </dgm:pt>
    <dgm:pt modelId="{B7040614-B53B-4ECF-B4AB-19781570CD43}" type="sibTrans" cxnId="{854786AF-381B-4114-B53D-1900CAB0EB0A}">
      <dgm:prSet/>
      <dgm:spPr/>
      <dgm:t>
        <a:bodyPr/>
        <a:lstStyle/>
        <a:p>
          <a:endParaRPr lang="en-US"/>
        </a:p>
      </dgm:t>
    </dgm:pt>
    <dgm:pt modelId="{10EBB47C-5E5A-4640-9C9C-96FE4560B049}">
      <dgm:prSet/>
      <dgm:spPr/>
      <dgm:t>
        <a:bodyPr/>
        <a:lstStyle/>
        <a:p>
          <a:pPr>
            <a:lnSpc>
              <a:spcPct val="100000"/>
            </a:lnSpc>
          </a:pPr>
          <a:r>
            <a:rPr lang="nl-BE"/>
            <a:t>3: Place</a:t>
          </a:r>
          <a:endParaRPr lang="en-US"/>
        </a:p>
      </dgm:t>
    </dgm:pt>
    <dgm:pt modelId="{E98BC28E-81AA-4744-B004-9E4D3F5001B9}" type="parTrans" cxnId="{811DB4DF-192E-42AC-B955-28106D53BE9F}">
      <dgm:prSet/>
      <dgm:spPr/>
      <dgm:t>
        <a:bodyPr/>
        <a:lstStyle/>
        <a:p>
          <a:endParaRPr lang="en-US"/>
        </a:p>
      </dgm:t>
    </dgm:pt>
    <dgm:pt modelId="{2DAB9910-0677-4F12-998D-59B605FCCDA4}" type="sibTrans" cxnId="{811DB4DF-192E-42AC-B955-28106D53BE9F}">
      <dgm:prSet/>
      <dgm:spPr/>
      <dgm:t>
        <a:bodyPr/>
        <a:lstStyle/>
        <a:p>
          <a:endParaRPr lang="en-US"/>
        </a:p>
      </dgm:t>
    </dgm:pt>
    <dgm:pt modelId="{C672DB7C-F4DE-462C-A63D-15EEE649DB8B}">
      <dgm:prSet/>
      <dgm:spPr/>
      <dgm:t>
        <a:bodyPr/>
        <a:lstStyle/>
        <a:p>
          <a:pPr>
            <a:lnSpc>
              <a:spcPct val="100000"/>
            </a:lnSpc>
          </a:pPr>
          <a:r>
            <a:rPr lang="nl-BE"/>
            <a:t>4: Promotion</a:t>
          </a:r>
          <a:endParaRPr lang="en-US"/>
        </a:p>
      </dgm:t>
    </dgm:pt>
    <dgm:pt modelId="{F03804C4-BA39-4F37-AAFD-C7EB73E0261B}" type="parTrans" cxnId="{54E168FD-38A1-422A-AB0A-567B9159FD30}">
      <dgm:prSet/>
      <dgm:spPr/>
      <dgm:t>
        <a:bodyPr/>
        <a:lstStyle/>
        <a:p>
          <a:endParaRPr lang="en-US"/>
        </a:p>
      </dgm:t>
    </dgm:pt>
    <dgm:pt modelId="{1F8467A9-0B89-403B-AE00-4D5C0ECDD255}" type="sibTrans" cxnId="{54E168FD-38A1-422A-AB0A-567B9159FD30}">
      <dgm:prSet/>
      <dgm:spPr/>
      <dgm:t>
        <a:bodyPr/>
        <a:lstStyle/>
        <a:p>
          <a:endParaRPr lang="en-US"/>
        </a:p>
      </dgm:t>
    </dgm:pt>
    <dgm:pt modelId="{B580E942-C096-45AD-B22C-9DFB3EA9516C}">
      <dgm:prSet/>
      <dgm:spPr/>
      <dgm:t>
        <a:bodyPr/>
        <a:lstStyle/>
        <a:p>
          <a:pPr>
            <a:lnSpc>
              <a:spcPct val="100000"/>
            </a:lnSpc>
          </a:pPr>
          <a:r>
            <a:rPr lang="nl-BE"/>
            <a:t>5: Price</a:t>
          </a:r>
          <a:endParaRPr lang="en-US"/>
        </a:p>
      </dgm:t>
    </dgm:pt>
    <dgm:pt modelId="{7006294F-7436-46BC-AEF0-024EA9C89665}" type="parTrans" cxnId="{10614A72-D5B8-457B-9232-D63B1DC1AF6C}">
      <dgm:prSet/>
      <dgm:spPr/>
      <dgm:t>
        <a:bodyPr/>
        <a:lstStyle/>
        <a:p>
          <a:endParaRPr lang="en-US"/>
        </a:p>
      </dgm:t>
    </dgm:pt>
    <dgm:pt modelId="{F5C42BDC-7AB0-4E4D-8D88-87760EF2AF5F}" type="sibTrans" cxnId="{10614A72-D5B8-457B-9232-D63B1DC1AF6C}">
      <dgm:prSet/>
      <dgm:spPr/>
      <dgm:t>
        <a:bodyPr/>
        <a:lstStyle/>
        <a:p>
          <a:endParaRPr lang="en-US"/>
        </a:p>
      </dgm:t>
    </dgm:pt>
    <dgm:pt modelId="{568AC416-A6EE-47D7-8226-4D6A95CFF11A}" type="pres">
      <dgm:prSet presAssocID="{72AFF76A-963B-432A-8FDC-CFBEA4A11C65}" presName="root" presStyleCnt="0">
        <dgm:presLayoutVars>
          <dgm:dir/>
          <dgm:resizeHandles val="exact"/>
        </dgm:presLayoutVars>
      </dgm:prSet>
      <dgm:spPr/>
    </dgm:pt>
    <dgm:pt modelId="{17704A46-19B1-4572-9232-770510EA8289}" type="pres">
      <dgm:prSet presAssocID="{C2B02DDF-4E57-40D6-AE18-447A8237B9A0}" presName="compNode" presStyleCnt="0"/>
      <dgm:spPr/>
    </dgm:pt>
    <dgm:pt modelId="{19A1CF67-574C-43F1-AE24-D9F37333F7F1}" type="pres">
      <dgm:prSet presAssocID="{C2B02DDF-4E57-40D6-AE18-447A8237B9A0}" presName="bgRect" presStyleLbl="bgShp" presStyleIdx="0" presStyleCnt="5"/>
      <dgm:spPr/>
    </dgm:pt>
    <dgm:pt modelId="{68001219-6BC3-4AD4-98C2-1EADE1A25BC0}" type="pres">
      <dgm:prSet presAssocID="{C2B02DDF-4E57-40D6-AE18-447A8237B9A0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Vinkje"/>
        </a:ext>
      </dgm:extLst>
    </dgm:pt>
    <dgm:pt modelId="{9E92FE3B-C957-4DC2-9141-6F0DCB971D77}" type="pres">
      <dgm:prSet presAssocID="{C2B02DDF-4E57-40D6-AE18-447A8237B9A0}" presName="spaceRect" presStyleCnt="0"/>
      <dgm:spPr/>
    </dgm:pt>
    <dgm:pt modelId="{350FD765-A73E-4A2D-AB22-3E1757ADA9E3}" type="pres">
      <dgm:prSet presAssocID="{C2B02DDF-4E57-40D6-AE18-447A8237B9A0}" presName="parTx" presStyleLbl="revTx" presStyleIdx="0" presStyleCnt="5">
        <dgm:presLayoutVars>
          <dgm:chMax val="0"/>
          <dgm:chPref val="0"/>
        </dgm:presLayoutVars>
      </dgm:prSet>
      <dgm:spPr/>
    </dgm:pt>
    <dgm:pt modelId="{1BC2BD15-13F5-45BE-8886-1699F3191489}" type="pres">
      <dgm:prSet presAssocID="{D56AEB99-8400-4CFB-BC73-259DBAC406A5}" presName="sibTrans" presStyleCnt="0"/>
      <dgm:spPr/>
    </dgm:pt>
    <dgm:pt modelId="{E583CD3F-273F-4A71-8F29-EC3B8F7D8D53}" type="pres">
      <dgm:prSet presAssocID="{0958192C-43F8-4692-BE88-2D0CB3800759}" presName="compNode" presStyleCnt="0"/>
      <dgm:spPr/>
    </dgm:pt>
    <dgm:pt modelId="{725559A9-75C6-473A-8E5C-8CAB94A31CC4}" type="pres">
      <dgm:prSet presAssocID="{0958192C-43F8-4692-BE88-2D0CB3800759}" presName="bgRect" presStyleLbl="bgShp" presStyleIdx="1" presStyleCnt="5"/>
      <dgm:spPr/>
    </dgm:pt>
    <dgm:pt modelId="{0EA3808A-9188-4561-9A2F-189D8A1B9EBF}" type="pres">
      <dgm:prSet presAssocID="{0958192C-43F8-4692-BE88-2D0CB3800759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ebruikers"/>
        </a:ext>
      </dgm:extLst>
    </dgm:pt>
    <dgm:pt modelId="{AAD692A3-3F83-4870-B81F-9EB80316BBA0}" type="pres">
      <dgm:prSet presAssocID="{0958192C-43F8-4692-BE88-2D0CB3800759}" presName="spaceRect" presStyleCnt="0"/>
      <dgm:spPr/>
    </dgm:pt>
    <dgm:pt modelId="{44E8DC08-9AFA-409E-A190-84DC698CA098}" type="pres">
      <dgm:prSet presAssocID="{0958192C-43F8-4692-BE88-2D0CB3800759}" presName="parTx" presStyleLbl="revTx" presStyleIdx="1" presStyleCnt="5">
        <dgm:presLayoutVars>
          <dgm:chMax val="0"/>
          <dgm:chPref val="0"/>
        </dgm:presLayoutVars>
      </dgm:prSet>
      <dgm:spPr/>
    </dgm:pt>
    <dgm:pt modelId="{84F8BB02-421D-42BF-8FC4-07B48D9824B0}" type="pres">
      <dgm:prSet presAssocID="{B7040614-B53B-4ECF-B4AB-19781570CD43}" presName="sibTrans" presStyleCnt="0"/>
      <dgm:spPr/>
    </dgm:pt>
    <dgm:pt modelId="{92375FEE-9C36-46D4-A7B8-A6A826BCA08F}" type="pres">
      <dgm:prSet presAssocID="{10EBB47C-5E5A-4640-9C9C-96FE4560B049}" presName="compNode" presStyleCnt="0"/>
      <dgm:spPr/>
    </dgm:pt>
    <dgm:pt modelId="{476C2341-4E07-432F-941E-67E703DC5C53}" type="pres">
      <dgm:prSet presAssocID="{10EBB47C-5E5A-4640-9C9C-96FE4560B049}" presName="bgRect" presStyleLbl="bgShp" presStyleIdx="2" presStyleCnt="5"/>
      <dgm:spPr/>
    </dgm:pt>
    <dgm:pt modelId="{89F9958C-006D-4C4F-B5B8-AC6D5C3DA145}" type="pres">
      <dgm:prSet presAssocID="{10EBB47C-5E5A-4640-9C9C-96FE4560B049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humbs Up Sign"/>
        </a:ext>
      </dgm:extLst>
    </dgm:pt>
    <dgm:pt modelId="{BCAE8261-53B5-414C-AEC1-53CC99D1E07C}" type="pres">
      <dgm:prSet presAssocID="{10EBB47C-5E5A-4640-9C9C-96FE4560B049}" presName="spaceRect" presStyleCnt="0"/>
      <dgm:spPr/>
    </dgm:pt>
    <dgm:pt modelId="{C87DAC0B-030D-44EA-A402-B88C23C3D1FB}" type="pres">
      <dgm:prSet presAssocID="{10EBB47C-5E5A-4640-9C9C-96FE4560B049}" presName="parTx" presStyleLbl="revTx" presStyleIdx="2" presStyleCnt="5">
        <dgm:presLayoutVars>
          <dgm:chMax val="0"/>
          <dgm:chPref val="0"/>
        </dgm:presLayoutVars>
      </dgm:prSet>
      <dgm:spPr/>
    </dgm:pt>
    <dgm:pt modelId="{C042FD5B-269B-471E-ACC0-55078AAB6082}" type="pres">
      <dgm:prSet presAssocID="{2DAB9910-0677-4F12-998D-59B605FCCDA4}" presName="sibTrans" presStyleCnt="0"/>
      <dgm:spPr/>
    </dgm:pt>
    <dgm:pt modelId="{75F3E56A-5725-4F92-8755-A101E861D54A}" type="pres">
      <dgm:prSet presAssocID="{C672DB7C-F4DE-462C-A63D-15EEE649DB8B}" presName="compNode" presStyleCnt="0"/>
      <dgm:spPr/>
    </dgm:pt>
    <dgm:pt modelId="{01D77960-3746-4CD9-9389-07566BED46E8}" type="pres">
      <dgm:prSet presAssocID="{C672DB7C-F4DE-462C-A63D-15EEE649DB8B}" presName="bgRect" presStyleLbl="bgShp" presStyleIdx="3" presStyleCnt="5"/>
      <dgm:spPr/>
    </dgm:pt>
    <dgm:pt modelId="{0A1084EF-5930-4BE9-BCF8-905D0DE4D05E}" type="pres">
      <dgm:prSet presAssocID="{C672DB7C-F4DE-462C-A63D-15EEE649DB8B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egafoon"/>
        </a:ext>
      </dgm:extLst>
    </dgm:pt>
    <dgm:pt modelId="{6D84C1C2-7A26-42C5-808D-171F6FBD6080}" type="pres">
      <dgm:prSet presAssocID="{C672DB7C-F4DE-462C-A63D-15EEE649DB8B}" presName="spaceRect" presStyleCnt="0"/>
      <dgm:spPr/>
    </dgm:pt>
    <dgm:pt modelId="{C064E32B-26DD-47AE-A1A2-C1FFB2D9BCF0}" type="pres">
      <dgm:prSet presAssocID="{C672DB7C-F4DE-462C-A63D-15EEE649DB8B}" presName="parTx" presStyleLbl="revTx" presStyleIdx="3" presStyleCnt="5">
        <dgm:presLayoutVars>
          <dgm:chMax val="0"/>
          <dgm:chPref val="0"/>
        </dgm:presLayoutVars>
      </dgm:prSet>
      <dgm:spPr/>
    </dgm:pt>
    <dgm:pt modelId="{26093CF5-9DE6-4DC1-8CAB-5D1CD8545B4F}" type="pres">
      <dgm:prSet presAssocID="{1F8467A9-0B89-403B-AE00-4D5C0ECDD255}" presName="sibTrans" presStyleCnt="0"/>
      <dgm:spPr/>
    </dgm:pt>
    <dgm:pt modelId="{3B480E6F-C875-4723-85C6-1046AA5C0EE4}" type="pres">
      <dgm:prSet presAssocID="{B580E942-C096-45AD-B22C-9DFB3EA9516C}" presName="compNode" presStyleCnt="0"/>
      <dgm:spPr/>
    </dgm:pt>
    <dgm:pt modelId="{73571D59-9D49-4A33-80A1-D86DDC83C04D}" type="pres">
      <dgm:prSet presAssocID="{B580E942-C096-45AD-B22C-9DFB3EA9516C}" presName="bgRect" presStyleLbl="bgShp" presStyleIdx="4" presStyleCnt="5"/>
      <dgm:spPr/>
    </dgm:pt>
    <dgm:pt modelId="{9E12F4F5-827B-4DD2-B8E9-0E95E8F6A60E}" type="pres">
      <dgm:prSet presAssocID="{B580E942-C096-45AD-B22C-9DFB3EA9516C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llar"/>
        </a:ext>
      </dgm:extLst>
    </dgm:pt>
    <dgm:pt modelId="{B1239A09-6A7A-4183-89FE-38ED8830E21C}" type="pres">
      <dgm:prSet presAssocID="{B580E942-C096-45AD-B22C-9DFB3EA9516C}" presName="spaceRect" presStyleCnt="0"/>
      <dgm:spPr/>
    </dgm:pt>
    <dgm:pt modelId="{05BF76FE-8493-461C-B838-E98D4ADE88DF}" type="pres">
      <dgm:prSet presAssocID="{B580E942-C096-45AD-B22C-9DFB3EA9516C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76AE2232-FDF5-49A0-A754-3CD2C65E1040}" type="presOf" srcId="{0958192C-43F8-4692-BE88-2D0CB3800759}" destId="{44E8DC08-9AFA-409E-A190-84DC698CA098}" srcOrd="0" destOrd="0" presId="urn:microsoft.com/office/officeart/2018/2/layout/IconVerticalSolidList"/>
    <dgm:cxn modelId="{10614A72-D5B8-457B-9232-D63B1DC1AF6C}" srcId="{72AFF76A-963B-432A-8FDC-CFBEA4A11C65}" destId="{B580E942-C096-45AD-B22C-9DFB3EA9516C}" srcOrd="4" destOrd="0" parTransId="{7006294F-7436-46BC-AEF0-024EA9C89665}" sibTransId="{F5C42BDC-7AB0-4E4D-8D88-87760EF2AF5F}"/>
    <dgm:cxn modelId="{73C20C86-BC3F-4D1D-B380-CB0F71E9B762}" type="presOf" srcId="{B580E942-C096-45AD-B22C-9DFB3EA9516C}" destId="{05BF76FE-8493-461C-B838-E98D4ADE88DF}" srcOrd="0" destOrd="0" presId="urn:microsoft.com/office/officeart/2018/2/layout/IconVerticalSolidList"/>
    <dgm:cxn modelId="{54404992-2585-4F0C-AD55-F76F5B1DA18F}" type="presOf" srcId="{10EBB47C-5E5A-4640-9C9C-96FE4560B049}" destId="{C87DAC0B-030D-44EA-A402-B88C23C3D1FB}" srcOrd="0" destOrd="0" presId="urn:microsoft.com/office/officeart/2018/2/layout/IconVerticalSolidList"/>
    <dgm:cxn modelId="{854786AF-381B-4114-B53D-1900CAB0EB0A}" srcId="{72AFF76A-963B-432A-8FDC-CFBEA4A11C65}" destId="{0958192C-43F8-4692-BE88-2D0CB3800759}" srcOrd="1" destOrd="0" parTransId="{EFEDF806-12DF-4016-977F-DC59F0546AD0}" sibTransId="{B7040614-B53B-4ECF-B4AB-19781570CD43}"/>
    <dgm:cxn modelId="{08999EB1-3B28-42D1-A208-6C8B88E2904D}" type="presOf" srcId="{C2B02DDF-4E57-40D6-AE18-447A8237B9A0}" destId="{350FD765-A73E-4A2D-AB22-3E1757ADA9E3}" srcOrd="0" destOrd="0" presId="urn:microsoft.com/office/officeart/2018/2/layout/IconVerticalSolidList"/>
    <dgm:cxn modelId="{8B6797D0-81DE-4F81-9C31-AF85218F12EA}" type="presOf" srcId="{C672DB7C-F4DE-462C-A63D-15EEE649DB8B}" destId="{C064E32B-26DD-47AE-A1A2-C1FFB2D9BCF0}" srcOrd="0" destOrd="0" presId="urn:microsoft.com/office/officeart/2018/2/layout/IconVerticalSolidList"/>
    <dgm:cxn modelId="{811DB4DF-192E-42AC-B955-28106D53BE9F}" srcId="{72AFF76A-963B-432A-8FDC-CFBEA4A11C65}" destId="{10EBB47C-5E5A-4640-9C9C-96FE4560B049}" srcOrd="2" destOrd="0" parTransId="{E98BC28E-81AA-4744-B004-9E4D3F5001B9}" sibTransId="{2DAB9910-0677-4F12-998D-59B605FCCDA4}"/>
    <dgm:cxn modelId="{6562ABF6-CA7C-421A-A149-37D18571E7E5}" srcId="{72AFF76A-963B-432A-8FDC-CFBEA4A11C65}" destId="{C2B02DDF-4E57-40D6-AE18-447A8237B9A0}" srcOrd="0" destOrd="0" parTransId="{55B29667-E903-4C82-B3F5-BAC02C4582A8}" sibTransId="{D56AEB99-8400-4CFB-BC73-259DBAC406A5}"/>
    <dgm:cxn modelId="{BAB9F1F8-CB91-479D-B1DA-1CDAAEB8CAA8}" type="presOf" srcId="{72AFF76A-963B-432A-8FDC-CFBEA4A11C65}" destId="{568AC416-A6EE-47D7-8226-4D6A95CFF11A}" srcOrd="0" destOrd="0" presId="urn:microsoft.com/office/officeart/2018/2/layout/IconVerticalSolidList"/>
    <dgm:cxn modelId="{54E168FD-38A1-422A-AB0A-567B9159FD30}" srcId="{72AFF76A-963B-432A-8FDC-CFBEA4A11C65}" destId="{C672DB7C-F4DE-462C-A63D-15EEE649DB8B}" srcOrd="3" destOrd="0" parTransId="{F03804C4-BA39-4F37-AAFD-C7EB73E0261B}" sibTransId="{1F8467A9-0B89-403B-AE00-4D5C0ECDD255}"/>
    <dgm:cxn modelId="{07781FFA-6E0F-40F6-8844-D130DA400DB4}" type="presParOf" srcId="{568AC416-A6EE-47D7-8226-4D6A95CFF11A}" destId="{17704A46-19B1-4572-9232-770510EA8289}" srcOrd="0" destOrd="0" presId="urn:microsoft.com/office/officeart/2018/2/layout/IconVerticalSolidList"/>
    <dgm:cxn modelId="{58DF4B91-9AB2-471E-90D0-F968ABCB08BE}" type="presParOf" srcId="{17704A46-19B1-4572-9232-770510EA8289}" destId="{19A1CF67-574C-43F1-AE24-D9F37333F7F1}" srcOrd="0" destOrd="0" presId="urn:microsoft.com/office/officeart/2018/2/layout/IconVerticalSolidList"/>
    <dgm:cxn modelId="{8C9291DF-1704-4646-9516-DCE93A31FFBF}" type="presParOf" srcId="{17704A46-19B1-4572-9232-770510EA8289}" destId="{68001219-6BC3-4AD4-98C2-1EADE1A25BC0}" srcOrd="1" destOrd="0" presId="urn:microsoft.com/office/officeart/2018/2/layout/IconVerticalSolidList"/>
    <dgm:cxn modelId="{3C11FADF-B148-4224-96CA-F091793CDB87}" type="presParOf" srcId="{17704A46-19B1-4572-9232-770510EA8289}" destId="{9E92FE3B-C957-4DC2-9141-6F0DCB971D77}" srcOrd="2" destOrd="0" presId="urn:microsoft.com/office/officeart/2018/2/layout/IconVerticalSolidList"/>
    <dgm:cxn modelId="{39597529-C35F-429F-A138-614027CAD53B}" type="presParOf" srcId="{17704A46-19B1-4572-9232-770510EA8289}" destId="{350FD765-A73E-4A2D-AB22-3E1757ADA9E3}" srcOrd="3" destOrd="0" presId="urn:microsoft.com/office/officeart/2018/2/layout/IconVerticalSolidList"/>
    <dgm:cxn modelId="{BB0C4A7C-10E7-4704-8137-C0210EDE8527}" type="presParOf" srcId="{568AC416-A6EE-47D7-8226-4D6A95CFF11A}" destId="{1BC2BD15-13F5-45BE-8886-1699F3191489}" srcOrd="1" destOrd="0" presId="urn:microsoft.com/office/officeart/2018/2/layout/IconVerticalSolidList"/>
    <dgm:cxn modelId="{62ED7079-F6AC-47C9-955D-DA0962A3A5C4}" type="presParOf" srcId="{568AC416-A6EE-47D7-8226-4D6A95CFF11A}" destId="{E583CD3F-273F-4A71-8F29-EC3B8F7D8D53}" srcOrd="2" destOrd="0" presId="urn:microsoft.com/office/officeart/2018/2/layout/IconVerticalSolidList"/>
    <dgm:cxn modelId="{8DB19ECC-D3D3-450A-9FEC-48B1905438AD}" type="presParOf" srcId="{E583CD3F-273F-4A71-8F29-EC3B8F7D8D53}" destId="{725559A9-75C6-473A-8E5C-8CAB94A31CC4}" srcOrd="0" destOrd="0" presId="urn:microsoft.com/office/officeart/2018/2/layout/IconVerticalSolidList"/>
    <dgm:cxn modelId="{2E98421D-45F9-44CE-9560-3563F5554DF2}" type="presParOf" srcId="{E583CD3F-273F-4A71-8F29-EC3B8F7D8D53}" destId="{0EA3808A-9188-4561-9A2F-189D8A1B9EBF}" srcOrd="1" destOrd="0" presId="urn:microsoft.com/office/officeart/2018/2/layout/IconVerticalSolidList"/>
    <dgm:cxn modelId="{54868801-265C-4BE5-B862-B03B2FF1A695}" type="presParOf" srcId="{E583CD3F-273F-4A71-8F29-EC3B8F7D8D53}" destId="{AAD692A3-3F83-4870-B81F-9EB80316BBA0}" srcOrd="2" destOrd="0" presId="urn:microsoft.com/office/officeart/2018/2/layout/IconVerticalSolidList"/>
    <dgm:cxn modelId="{752B7481-79F5-4257-9523-18D67C92D8B6}" type="presParOf" srcId="{E583CD3F-273F-4A71-8F29-EC3B8F7D8D53}" destId="{44E8DC08-9AFA-409E-A190-84DC698CA098}" srcOrd="3" destOrd="0" presId="urn:microsoft.com/office/officeart/2018/2/layout/IconVerticalSolidList"/>
    <dgm:cxn modelId="{A4A81F8D-5666-4C44-8532-1EE434F4580D}" type="presParOf" srcId="{568AC416-A6EE-47D7-8226-4D6A95CFF11A}" destId="{84F8BB02-421D-42BF-8FC4-07B48D9824B0}" srcOrd="3" destOrd="0" presId="urn:microsoft.com/office/officeart/2018/2/layout/IconVerticalSolidList"/>
    <dgm:cxn modelId="{B32B6677-3DB3-4221-AFC2-F05452C0EA73}" type="presParOf" srcId="{568AC416-A6EE-47D7-8226-4D6A95CFF11A}" destId="{92375FEE-9C36-46D4-A7B8-A6A826BCA08F}" srcOrd="4" destOrd="0" presId="urn:microsoft.com/office/officeart/2018/2/layout/IconVerticalSolidList"/>
    <dgm:cxn modelId="{5ABC6BCD-DE26-45DC-8814-1851483CABCF}" type="presParOf" srcId="{92375FEE-9C36-46D4-A7B8-A6A826BCA08F}" destId="{476C2341-4E07-432F-941E-67E703DC5C53}" srcOrd="0" destOrd="0" presId="urn:microsoft.com/office/officeart/2018/2/layout/IconVerticalSolidList"/>
    <dgm:cxn modelId="{77F5710D-D547-4D39-B25E-5699EE65C391}" type="presParOf" srcId="{92375FEE-9C36-46D4-A7B8-A6A826BCA08F}" destId="{89F9958C-006D-4C4F-B5B8-AC6D5C3DA145}" srcOrd="1" destOrd="0" presId="urn:microsoft.com/office/officeart/2018/2/layout/IconVerticalSolidList"/>
    <dgm:cxn modelId="{F0F37A89-D064-4E77-86C8-A1833967B261}" type="presParOf" srcId="{92375FEE-9C36-46D4-A7B8-A6A826BCA08F}" destId="{BCAE8261-53B5-414C-AEC1-53CC99D1E07C}" srcOrd="2" destOrd="0" presId="urn:microsoft.com/office/officeart/2018/2/layout/IconVerticalSolidList"/>
    <dgm:cxn modelId="{56C60A11-7E27-4488-AB84-F70672EBECC7}" type="presParOf" srcId="{92375FEE-9C36-46D4-A7B8-A6A826BCA08F}" destId="{C87DAC0B-030D-44EA-A402-B88C23C3D1FB}" srcOrd="3" destOrd="0" presId="urn:microsoft.com/office/officeart/2018/2/layout/IconVerticalSolidList"/>
    <dgm:cxn modelId="{19E4FDD9-92C5-4E96-BBC2-3C3F08914B97}" type="presParOf" srcId="{568AC416-A6EE-47D7-8226-4D6A95CFF11A}" destId="{C042FD5B-269B-471E-ACC0-55078AAB6082}" srcOrd="5" destOrd="0" presId="urn:microsoft.com/office/officeart/2018/2/layout/IconVerticalSolidList"/>
    <dgm:cxn modelId="{ECDE984B-6C07-440E-896D-33BE5105726C}" type="presParOf" srcId="{568AC416-A6EE-47D7-8226-4D6A95CFF11A}" destId="{75F3E56A-5725-4F92-8755-A101E861D54A}" srcOrd="6" destOrd="0" presId="urn:microsoft.com/office/officeart/2018/2/layout/IconVerticalSolidList"/>
    <dgm:cxn modelId="{28C30FA6-8C61-4BEA-8B88-F9299439D160}" type="presParOf" srcId="{75F3E56A-5725-4F92-8755-A101E861D54A}" destId="{01D77960-3746-4CD9-9389-07566BED46E8}" srcOrd="0" destOrd="0" presId="urn:microsoft.com/office/officeart/2018/2/layout/IconVerticalSolidList"/>
    <dgm:cxn modelId="{38771783-6DC1-4688-B79C-7313EC8CE85F}" type="presParOf" srcId="{75F3E56A-5725-4F92-8755-A101E861D54A}" destId="{0A1084EF-5930-4BE9-BCF8-905D0DE4D05E}" srcOrd="1" destOrd="0" presId="urn:microsoft.com/office/officeart/2018/2/layout/IconVerticalSolidList"/>
    <dgm:cxn modelId="{FDF73965-C0DB-4091-BB23-07F1C0AA3BDC}" type="presParOf" srcId="{75F3E56A-5725-4F92-8755-A101E861D54A}" destId="{6D84C1C2-7A26-42C5-808D-171F6FBD6080}" srcOrd="2" destOrd="0" presId="urn:microsoft.com/office/officeart/2018/2/layout/IconVerticalSolidList"/>
    <dgm:cxn modelId="{889C3068-25F2-42EE-834A-C4389C69EC53}" type="presParOf" srcId="{75F3E56A-5725-4F92-8755-A101E861D54A}" destId="{C064E32B-26DD-47AE-A1A2-C1FFB2D9BCF0}" srcOrd="3" destOrd="0" presId="urn:microsoft.com/office/officeart/2018/2/layout/IconVerticalSolidList"/>
    <dgm:cxn modelId="{7D90291F-5A1A-4E57-993F-BB01A150CB8F}" type="presParOf" srcId="{568AC416-A6EE-47D7-8226-4D6A95CFF11A}" destId="{26093CF5-9DE6-4DC1-8CAB-5D1CD8545B4F}" srcOrd="7" destOrd="0" presId="urn:microsoft.com/office/officeart/2018/2/layout/IconVerticalSolidList"/>
    <dgm:cxn modelId="{52D13B5E-8E5B-4AA5-A28A-EE0BE3175BE7}" type="presParOf" srcId="{568AC416-A6EE-47D7-8226-4D6A95CFF11A}" destId="{3B480E6F-C875-4723-85C6-1046AA5C0EE4}" srcOrd="8" destOrd="0" presId="urn:microsoft.com/office/officeart/2018/2/layout/IconVerticalSolidList"/>
    <dgm:cxn modelId="{DC33D72C-F931-4AF4-A4FE-FBB894EFA0A6}" type="presParOf" srcId="{3B480E6F-C875-4723-85C6-1046AA5C0EE4}" destId="{73571D59-9D49-4A33-80A1-D86DDC83C04D}" srcOrd="0" destOrd="0" presId="urn:microsoft.com/office/officeart/2018/2/layout/IconVerticalSolidList"/>
    <dgm:cxn modelId="{48A353E5-61D0-41ED-B7A7-4FF65E031677}" type="presParOf" srcId="{3B480E6F-C875-4723-85C6-1046AA5C0EE4}" destId="{9E12F4F5-827B-4DD2-B8E9-0E95E8F6A60E}" srcOrd="1" destOrd="0" presId="urn:microsoft.com/office/officeart/2018/2/layout/IconVerticalSolidList"/>
    <dgm:cxn modelId="{B9821D27-DE5D-44CC-9F37-90F4A6EC4BD6}" type="presParOf" srcId="{3B480E6F-C875-4723-85C6-1046AA5C0EE4}" destId="{B1239A09-6A7A-4183-89FE-38ED8830E21C}" srcOrd="2" destOrd="0" presId="urn:microsoft.com/office/officeart/2018/2/layout/IconVerticalSolidList"/>
    <dgm:cxn modelId="{03BBE6E3-CAA8-4EE2-A0BD-EBDD33C7306E}" type="presParOf" srcId="{3B480E6F-C875-4723-85C6-1046AA5C0EE4}" destId="{05BF76FE-8493-461C-B838-E98D4ADE88DF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A1CF67-574C-43F1-AE24-D9F37333F7F1}">
      <dsp:nvSpPr>
        <dsp:cNvPr id="0" name=""/>
        <dsp:cNvSpPr/>
      </dsp:nvSpPr>
      <dsp:spPr>
        <a:xfrm>
          <a:off x="0" y="4323"/>
          <a:ext cx="5579532" cy="92080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001219-6BC3-4AD4-98C2-1EADE1A25BC0}">
      <dsp:nvSpPr>
        <dsp:cNvPr id="0" name=""/>
        <dsp:cNvSpPr/>
      </dsp:nvSpPr>
      <dsp:spPr>
        <a:xfrm>
          <a:off x="278544" y="211504"/>
          <a:ext cx="506444" cy="50644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0FD765-A73E-4A2D-AB22-3E1757ADA9E3}">
      <dsp:nvSpPr>
        <dsp:cNvPr id="0" name=""/>
        <dsp:cNvSpPr/>
      </dsp:nvSpPr>
      <dsp:spPr>
        <a:xfrm>
          <a:off x="1063533" y="4323"/>
          <a:ext cx="4515998" cy="9208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7452" tIns="97452" rIns="97452" bIns="97452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1900" kern="1200"/>
            <a:t>1: Product</a:t>
          </a:r>
          <a:endParaRPr lang="en-US" sz="1900" kern="1200"/>
        </a:p>
      </dsp:txBody>
      <dsp:txXfrm>
        <a:off x="1063533" y="4323"/>
        <a:ext cx="4515998" cy="920808"/>
      </dsp:txXfrm>
    </dsp:sp>
    <dsp:sp modelId="{725559A9-75C6-473A-8E5C-8CAB94A31CC4}">
      <dsp:nvSpPr>
        <dsp:cNvPr id="0" name=""/>
        <dsp:cNvSpPr/>
      </dsp:nvSpPr>
      <dsp:spPr>
        <a:xfrm>
          <a:off x="0" y="1155333"/>
          <a:ext cx="5579532" cy="920808"/>
        </a:xfrm>
        <a:prstGeom prst="roundRect">
          <a:avLst>
            <a:gd name="adj" fmla="val 10000"/>
          </a:avLst>
        </a:prstGeom>
        <a:solidFill>
          <a:schemeClr val="accent5">
            <a:hueOff val="-1689636"/>
            <a:satOff val="-4355"/>
            <a:lumOff val="-294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A3808A-9188-4561-9A2F-189D8A1B9EBF}">
      <dsp:nvSpPr>
        <dsp:cNvPr id="0" name=""/>
        <dsp:cNvSpPr/>
      </dsp:nvSpPr>
      <dsp:spPr>
        <a:xfrm>
          <a:off x="278544" y="1362515"/>
          <a:ext cx="506444" cy="50644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E8DC08-9AFA-409E-A190-84DC698CA098}">
      <dsp:nvSpPr>
        <dsp:cNvPr id="0" name=""/>
        <dsp:cNvSpPr/>
      </dsp:nvSpPr>
      <dsp:spPr>
        <a:xfrm>
          <a:off x="1063533" y="1155333"/>
          <a:ext cx="4515998" cy="9208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7452" tIns="97452" rIns="97452" bIns="97452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1900" kern="1200"/>
            <a:t>2: People</a:t>
          </a:r>
          <a:endParaRPr lang="en-US" sz="1900" kern="1200"/>
        </a:p>
      </dsp:txBody>
      <dsp:txXfrm>
        <a:off x="1063533" y="1155333"/>
        <a:ext cx="4515998" cy="920808"/>
      </dsp:txXfrm>
    </dsp:sp>
    <dsp:sp modelId="{476C2341-4E07-432F-941E-67E703DC5C53}">
      <dsp:nvSpPr>
        <dsp:cNvPr id="0" name=""/>
        <dsp:cNvSpPr/>
      </dsp:nvSpPr>
      <dsp:spPr>
        <a:xfrm>
          <a:off x="0" y="2306343"/>
          <a:ext cx="5579532" cy="920808"/>
        </a:xfrm>
        <a:prstGeom prst="roundRect">
          <a:avLst>
            <a:gd name="adj" fmla="val 10000"/>
          </a:avLst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9F9958C-006D-4C4F-B5B8-AC6D5C3DA145}">
      <dsp:nvSpPr>
        <dsp:cNvPr id="0" name=""/>
        <dsp:cNvSpPr/>
      </dsp:nvSpPr>
      <dsp:spPr>
        <a:xfrm>
          <a:off x="278544" y="2513525"/>
          <a:ext cx="506444" cy="50644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7DAC0B-030D-44EA-A402-B88C23C3D1FB}">
      <dsp:nvSpPr>
        <dsp:cNvPr id="0" name=""/>
        <dsp:cNvSpPr/>
      </dsp:nvSpPr>
      <dsp:spPr>
        <a:xfrm>
          <a:off x="1063533" y="2306343"/>
          <a:ext cx="4515998" cy="9208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7452" tIns="97452" rIns="97452" bIns="97452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1900" kern="1200"/>
            <a:t>3: Place</a:t>
          </a:r>
          <a:endParaRPr lang="en-US" sz="1900" kern="1200"/>
        </a:p>
      </dsp:txBody>
      <dsp:txXfrm>
        <a:off x="1063533" y="2306343"/>
        <a:ext cx="4515998" cy="920808"/>
      </dsp:txXfrm>
    </dsp:sp>
    <dsp:sp modelId="{01D77960-3746-4CD9-9389-07566BED46E8}">
      <dsp:nvSpPr>
        <dsp:cNvPr id="0" name=""/>
        <dsp:cNvSpPr/>
      </dsp:nvSpPr>
      <dsp:spPr>
        <a:xfrm>
          <a:off x="0" y="3457354"/>
          <a:ext cx="5579532" cy="920808"/>
        </a:xfrm>
        <a:prstGeom prst="roundRect">
          <a:avLst>
            <a:gd name="adj" fmla="val 10000"/>
          </a:avLst>
        </a:prstGeom>
        <a:solidFill>
          <a:schemeClr val="accent5">
            <a:hueOff val="-5068907"/>
            <a:satOff val="-13064"/>
            <a:lumOff val="-882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1084EF-5930-4BE9-BCF8-905D0DE4D05E}">
      <dsp:nvSpPr>
        <dsp:cNvPr id="0" name=""/>
        <dsp:cNvSpPr/>
      </dsp:nvSpPr>
      <dsp:spPr>
        <a:xfrm>
          <a:off x="278544" y="3664536"/>
          <a:ext cx="506444" cy="50644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64E32B-26DD-47AE-A1A2-C1FFB2D9BCF0}">
      <dsp:nvSpPr>
        <dsp:cNvPr id="0" name=""/>
        <dsp:cNvSpPr/>
      </dsp:nvSpPr>
      <dsp:spPr>
        <a:xfrm>
          <a:off x="1063533" y="3457354"/>
          <a:ext cx="4515998" cy="9208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7452" tIns="97452" rIns="97452" bIns="97452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1900" kern="1200"/>
            <a:t>4: Promotion</a:t>
          </a:r>
          <a:endParaRPr lang="en-US" sz="1900" kern="1200"/>
        </a:p>
      </dsp:txBody>
      <dsp:txXfrm>
        <a:off x="1063533" y="3457354"/>
        <a:ext cx="4515998" cy="920808"/>
      </dsp:txXfrm>
    </dsp:sp>
    <dsp:sp modelId="{73571D59-9D49-4A33-80A1-D86DDC83C04D}">
      <dsp:nvSpPr>
        <dsp:cNvPr id="0" name=""/>
        <dsp:cNvSpPr/>
      </dsp:nvSpPr>
      <dsp:spPr>
        <a:xfrm>
          <a:off x="0" y="4608364"/>
          <a:ext cx="5579532" cy="920808"/>
        </a:xfrm>
        <a:prstGeom prst="roundRect">
          <a:avLst>
            <a:gd name="adj" fmla="val 10000"/>
          </a:avLst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12F4F5-827B-4DD2-B8E9-0E95E8F6A60E}">
      <dsp:nvSpPr>
        <dsp:cNvPr id="0" name=""/>
        <dsp:cNvSpPr/>
      </dsp:nvSpPr>
      <dsp:spPr>
        <a:xfrm>
          <a:off x="278544" y="4815546"/>
          <a:ext cx="506444" cy="506444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BF76FE-8493-461C-B838-E98D4ADE88DF}">
      <dsp:nvSpPr>
        <dsp:cNvPr id="0" name=""/>
        <dsp:cNvSpPr/>
      </dsp:nvSpPr>
      <dsp:spPr>
        <a:xfrm>
          <a:off x="1063533" y="4608364"/>
          <a:ext cx="4515998" cy="9208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7452" tIns="97452" rIns="97452" bIns="97452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1900" kern="1200"/>
            <a:t>5: Price</a:t>
          </a:r>
          <a:endParaRPr lang="en-US" sz="1900" kern="1200"/>
        </a:p>
      </dsp:txBody>
      <dsp:txXfrm>
        <a:off x="1063533" y="4608364"/>
        <a:ext cx="4515998" cy="9208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953D07-9CA6-66C0-80FE-FE08E9DF52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8B20DA1-4924-C68E-3A92-31EF21B500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2289ED8-C6CA-07E7-F4F0-F1AE2B1776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13F1D-AC4D-4458-80D5-BF591C7196FE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4F17DC6-C4A6-FF94-6528-B857502B6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E00AD8C-3218-1EB0-1C6E-8EEECDDAB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BBC67-5D54-4041-A9B2-AE82472EE3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3683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D2C068-80EF-60BB-1AC6-6D75E77731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743E7871-9497-61CB-349B-910C3A5C99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1F168C8-988A-5B38-F8A2-98A01C115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13F1D-AC4D-4458-80D5-BF591C7196FE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6AAB407-B148-B524-9FD7-82E6BE66C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B5D742B-08C0-9360-FB89-AE5C716E1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BBC67-5D54-4041-A9B2-AE82472EE3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9817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717D23B1-FF25-A03E-DFFD-B3DB18D99F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DF8927B-4EBE-694B-0463-6F7C04BA84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37DF5A9-2B5F-4AFD-CDB4-303961B9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13F1D-AC4D-4458-80D5-BF591C7196FE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E0584B9-61CC-8C1C-63A6-B3F0687091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A3ADB95-5CAD-873C-8CF0-F327430A9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BBC67-5D54-4041-A9B2-AE82472EE3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9023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4F1D39-725E-3036-08C2-B7129D2E65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655B061-62F8-E6F6-43AB-B73A650799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3697F8D-FA60-C0E9-5043-C86BF852F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13F1D-AC4D-4458-80D5-BF591C7196FE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43EF063-A8A1-B36D-6231-DAC2CDA5A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D9DE080-1531-F30B-C855-1207D7887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BBC67-5D54-4041-A9B2-AE82472EE3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6568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5E662C-8A06-16E9-A482-114649D75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F0BFBC3-E089-0BC5-ED0F-0653AC8C11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48241BE-1ECF-F862-1682-A8C3ABBD4C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13F1D-AC4D-4458-80D5-BF591C7196FE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BCF2937-4E0F-2A54-0E22-33DE472C9D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C67D097-FC6D-115D-F90C-BA72D5E71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BBC67-5D54-4041-A9B2-AE82472EE3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1174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AFA86D-0572-437A-A5C2-33E50C5D9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42A8D70-0AA6-F0FB-78B6-21CCFD11FC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BDD308F-FE6F-784F-4437-819EBA1D83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34EE686-40CA-7523-A918-14F8BF4FB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13F1D-AC4D-4458-80D5-BF591C7196FE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BAB8F3D-269A-44D6-FE73-E338EE503A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F7B4F56-5672-0875-D070-ED5438FC4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BBC67-5D54-4041-A9B2-AE82472EE3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0438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2B2F23-1909-6656-984D-0FD2931CB9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0045EBA-4027-881B-BEC1-8698E18C1B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4454848-3562-8CA9-A572-8492E819EE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B2DDB8E7-7FBA-67AB-6E42-201E1659B6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87489FD-5AC0-26C9-0200-3C92CF0327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CC5E4432-B093-91E9-D8D8-D8DB65A3D4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13F1D-AC4D-4458-80D5-BF591C7196FE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6DCA71D2-4254-36B7-803A-9163CEDAD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D3D660B9-D80D-4D87-1865-F88FE65CA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BBC67-5D54-4041-A9B2-AE82472EE3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4773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F76F58-FA2E-9024-D5A1-314749665D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84FDA209-5DFC-8519-D88F-801FE127B5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13F1D-AC4D-4458-80D5-BF591C7196FE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8D693B5-7369-E72C-ECE5-D51E313AF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48410FF7-6AF4-B242-96E4-C3CC8003A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BBC67-5D54-4041-A9B2-AE82472EE3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2065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E2228EED-51AC-10E8-4ADD-679F9415EF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13F1D-AC4D-4458-80D5-BF591C7196FE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90456EF0-574A-11AE-0A47-41B802872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041061D-23D0-50FD-8E15-8A20A4A10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BBC67-5D54-4041-A9B2-AE82472EE3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2387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CB7D62-DC33-B618-1B05-B2F10369DA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0E11AD5-4192-94F0-8FE2-13E02359D2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A8BCDF7-66B4-5651-34B9-469A59A127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0244DA5-21D8-4BA5-BACB-AD51E4AC77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13F1D-AC4D-4458-80D5-BF591C7196FE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BB63AAC-2E70-F376-2EC9-E869C0C00B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5A4AE68-B529-DA85-27DB-E750D29B8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BBC67-5D54-4041-A9B2-AE82472EE3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445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A092C5-58F1-4C0E-745E-1FB1C8CCC4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FEB0FCA7-2512-EB6A-B7DB-FDAE8D10EB7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BFC61DC-7994-D41A-DA27-FFC3E2E851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6718A32-4432-9539-E637-7A81672C1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13F1D-AC4D-4458-80D5-BF591C7196FE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CDF458C-9DC1-DBAB-BAA7-E2C75D0ACB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D9674E5-1AF6-1771-D1A3-D0D25D4227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BBC67-5D54-4041-A9B2-AE82472EE3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3662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452F3B9B-AE2B-D2AC-968C-B235FD575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72FE1C2-2238-0188-DC00-99CA7B952D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7CF9969-BF7F-1452-3606-E5B7E8F6F2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613F1D-AC4D-4458-80D5-BF591C7196FE}" type="datetimeFigureOut">
              <a:rPr lang="en-GB" smtClean="0"/>
              <a:t>08/03/2023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B94022C-7D74-6532-CBFE-0DEF8FC796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A32B861-033D-E3F7-2F34-A690E42A09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6BBC67-5D54-4041-A9B2-AE82472EE3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3111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23D09407-53BC-485E-B4CE-BC5E4FC4B2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21DB988-49FC-4608-B0A2-E2F3A40190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540DEF1-0E43-89FB-8EAE-FABB555AFE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5903" y="3399769"/>
            <a:ext cx="10640754" cy="775845"/>
          </a:xfrm>
        </p:spPr>
        <p:txBody>
          <a:bodyPr anchor="b">
            <a:normAutofit/>
          </a:bodyPr>
          <a:lstStyle/>
          <a:p>
            <a:r>
              <a:rPr lang="en-US" sz="4000" err="1">
                <a:solidFill>
                  <a:schemeClr val="tx2"/>
                </a:solidFill>
              </a:rPr>
              <a:t>AsRp-ProTacs</a:t>
            </a:r>
            <a:endParaRPr lang="nl-BE" sz="4000" dirty="0">
              <a:solidFill>
                <a:schemeClr val="tx2"/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623647F-C9B6-DDCB-A300-4C1C399223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14121" y="4171528"/>
            <a:ext cx="9163757" cy="450447"/>
          </a:xfrm>
        </p:spPr>
        <p:txBody>
          <a:bodyPr anchor="ctr">
            <a:normAutofit/>
          </a:bodyPr>
          <a:lstStyle/>
          <a:p>
            <a:r>
              <a:rPr lang="en-GB" sz="2000">
                <a:solidFill>
                  <a:schemeClr val="tx2"/>
                </a:solidFill>
              </a:rPr>
              <a:t>By group: Tennis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9B930FD-8671-4C4C-ADCF-73AC1D0CD4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9676747" y="0"/>
            <a:ext cx="2514948" cy="2174333"/>
            <a:chOff x="-305" y="-4155"/>
            <a:chExt cx="2514948" cy="2174333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35B12C1-569C-4E37-AA33-7EF215F201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23E2660-7810-46F6-8752-187127C830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991DC45-0378-45B3-B325-FB8F98545E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228F5BA-5150-4554-B7EA-93F371F3B1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6" name="Picture 2">
            <a:extLst>
              <a:ext uri="{FF2B5EF4-FFF2-40B4-BE49-F238E27FC236}">
                <a16:creationId xmlns:a16="http://schemas.microsoft.com/office/drawing/2014/main" id="{3437443D-01E4-7019-250E-FFF1BAF16A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7563" y="590305"/>
            <a:ext cx="2836567" cy="2836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383C2651-AE0C-4AE4-8725-E2F9414FE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 flipH="1">
            <a:off x="-305" y="4322879"/>
            <a:ext cx="3378428" cy="2535121"/>
            <a:chOff x="-305" y="-1"/>
            <a:chExt cx="3832880" cy="2876136"/>
          </a:xfrm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CE13265-B5D2-47B4-A199-E05F390D5B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693EBD03-D832-462C-9304-7273698ED4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D53D3E2-805E-40D2-964F-352BF6D476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B7A9A916-A926-43E6-800F-432ABC3F24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441895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B0C60769-5425-4CDA-B979-1B360DB8F3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5923473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C37C43-1E7E-5370-FCAE-0D1302BEC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6467" y="3446374"/>
            <a:ext cx="4809068" cy="2743200"/>
          </a:xfrm>
        </p:spPr>
        <p:txBody>
          <a:bodyPr anchor="t">
            <a:normAutofit/>
          </a:bodyPr>
          <a:lstStyle/>
          <a:p>
            <a:pPr algn="ctr"/>
            <a:r>
              <a:rPr lang="nl-BE" sz="4800" dirty="0">
                <a:solidFill>
                  <a:schemeClr val="bg1"/>
                </a:solidFill>
              </a:rPr>
              <a:t>Information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901A63DF-D91D-965B-5040-72281BDB63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45497" y="1295366"/>
            <a:ext cx="2151008" cy="2151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6FF8771E-5CDD-3CBF-9247-DF0ED6CA7D5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7788286"/>
              </p:ext>
            </p:extLst>
          </p:nvPr>
        </p:nvGraphicFramePr>
        <p:xfrm>
          <a:off x="6268530" y="654226"/>
          <a:ext cx="5579532" cy="5533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891833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FD9559-14CC-4C39-03B5-AC0F55596D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429" y="627564"/>
            <a:ext cx="7474172" cy="1325563"/>
          </a:xfrm>
        </p:spPr>
        <p:txBody>
          <a:bodyPr>
            <a:normAutofit/>
          </a:bodyPr>
          <a:lstStyle/>
          <a:p>
            <a:r>
              <a:rPr lang="en-US" dirty="0"/>
              <a:t>Product</a:t>
            </a:r>
            <a:endParaRPr lang="nl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B7E328-8EF3-2BAA-C725-FCA7393CA3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6429" y="2278173"/>
            <a:ext cx="6467867" cy="3450613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nl-BE" sz="2400" dirty="0"/>
              <a:t>Field</a:t>
            </a:r>
          </a:p>
          <a:p>
            <a:pPr marL="0" indent="0">
              <a:buNone/>
            </a:pPr>
            <a:r>
              <a:rPr lang="nl-BE" sz="2400" dirty="0"/>
              <a:t>Inside &amp; </a:t>
            </a:r>
            <a:r>
              <a:rPr lang="nl-BE" sz="2400" dirty="0" err="1"/>
              <a:t>outside</a:t>
            </a:r>
            <a:r>
              <a:rPr lang="nl-BE" sz="2400" dirty="0"/>
              <a:t> </a:t>
            </a:r>
          </a:p>
          <a:p>
            <a:pPr marL="0" indent="0">
              <a:buNone/>
            </a:pPr>
            <a:r>
              <a:rPr lang="nl-BE" sz="2400" dirty="0"/>
              <a:t>Equipment</a:t>
            </a:r>
          </a:p>
          <a:p>
            <a:pPr marL="0" indent="0">
              <a:buNone/>
            </a:pPr>
            <a:r>
              <a:rPr lang="nl-BE" sz="2400" dirty="0" err="1"/>
              <a:t>Airsoft</a:t>
            </a:r>
            <a:r>
              <a:rPr lang="nl-BE" sz="2400" dirty="0"/>
              <a:t> </a:t>
            </a:r>
          </a:p>
          <a:p>
            <a:pPr marL="0" indent="0">
              <a:buNone/>
            </a:pPr>
            <a:r>
              <a:rPr lang="nl-BE" sz="2400" dirty="0"/>
              <a:t>Real case </a:t>
            </a:r>
            <a:r>
              <a:rPr lang="nl-BE" sz="2400" dirty="0" err="1"/>
              <a:t>scenarios</a:t>
            </a:r>
            <a:r>
              <a:rPr lang="nl-BE" sz="2400" dirty="0"/>
              <a:t> (</a:t>
            </a:r>
            <a:r>
              <a:rPr lang="nl-BE" sz="2400" dirty="0" err="1"/>
              <a:t>soldier</a:t>
            </a:r>
            <a:r>
              <a:rPr lang="nl-BE" sz="2400" dirty="0"/>
              <a:t> or a taliban,…)</a:t>
            </a:r>
          </a:p>
        </p:txBody>
      </p:sp>
      <p:sp>
        <p:nvSpPr>
          <p:cNvPr id="2055" name="Rectangle 2054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88880" y="0"/>
            <a:ext cx="210312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7" name="Oval 2056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15400" y="2358913"/>
            <a:ext cx="2140172" cy="2140172"/>
          </a:xfrm>
          <a:prstGeom prst="ellipse">
            <a:avLst/>
          </a:prstGeom>
          <a:solidFill>
            <a:srgbClr val="FFFFFF"/>
          </a:solidFill>
          <a:ln w="22225">
            <a:solidFill>
              <a:srgbClr val="C482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92B08D89-6A98-5BA9-6EFF-BDF440DB22B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8" b="152"/>
          <a:stretch/>
        </p:blipFill>
        <p:spPr bwMode="auto">
          <a:xfrm>
            <a:off x="9030743" y="2474254"/>
            <a:ext cx="1912560" cy="1909489"/>
          </a:xfrm>
          <a:custGeom>
            <a:avLst/>
            <a:gdLst/>
            <a:ahLst/>
            <a:cxnLst/>
            <a:rect l="l" t="t" r="r" b="b"/>
            <a:pathLst>
              <a:path w="6057610" h="6057610">
                <a:moveTo>
                  <a:pt x="3028805" y="0"/>
                </a:moveTo>
                <a:cubicBezTo>
                  <a:pt x="4701568" y="0"/>
                  <a:pt x="6057610" y="1356042"/>
                  <a:pt x="6057610" y="3028805"/>
                </a:cubicBezTo>
                <a:cubicBezTo>
                  <a:pt x="6057610" y="4701568"/>
                  <a:pt x="4701568" y="6057610"/>
                  <a:pt x="3028805" y="6057610"/>
                </a:cubicBezTo>
                <a:cubicBezTo>
                  <a:pt x="1356042" y="6057610"/>
                  <a:pt x="0" y="4701568"/>
                  <a:pt x="0" y="3028805"/>
                </a:cubicBezTo>
                <a:cubicBezTo>
                  <a:pt x="0" y="1356042"/>
                  <a:pt x="1356042" y="0"/>
                  <a:pt x="3028805" y="0"/>
                </a:cubicBezTo>
                <a:close/>
              </a:path>
            </a:pathLst>
          </a:custGeom>
          <a:noFill/>
          <a:effectLst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99004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FD9559-14CC-4C39-03B5-AC0F55596D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429" y="627564"/>
            <a:ext cx="7474172" cy="1325563"/>
          </a:xfrm>
        </p:spPr>
        <p:txBody>
          <a:bodyPr>
            <a:normAutofit/>
          </a:bodyPr>
          <a:lstStyle/>
          <a:p>
            <a:r>
              <a:rPr lang="en-US" dirty="0"/>
              <a:t>People</a:t>
            </a:r>
            <a:endParaRPr lang="nl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B7E328-8EF3-2BAA-C725-FCA7393CA3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6428" y="2278173"/>
            <a:ext cx="6467867" cy="3952263"/>
          </a:xfrm>
        </p:spPr>
        <p:txBody>
          <a:bodyPr anchor="ctr">
            <a:normAutofit fontScale="92500"/>
          </a:bodyPr>
          <a:lstStyle/>
          <a:p>
            <a:pPr marL="0" indent="0">
              <a:buNone/>
            </a:pPr>
            <a:r>
              <a:rPr lang="nl-BE" sz="2400" err="1"/>
              <a:t>Customers</a:t>
            </a:r>
            <a:r>
              <a:rPr lang="nl-BE" sz="2400"/>
              <a:t>: </a:t>
            </a:r>
            <a:r>
              <a:rPr lang="nl-BE" sz="2400" err="1"/>
              <a:t>Women&amp;Men</a:t>
            </a:r>
            <a:r>
              <a:rPr lang="nl-BE" sz="2400"/>
              <a:t> (16 – 60), </a:t>
            </a:r>
          </a:p>
          <a:p>
            <a:pPr marL="0" indent="0">
              <a:buNone/>
            </a:pPr>
            <a:r>
              <a:rPr lang="nl-BE" sz="2400"/>
              <a:t>First Person </a:t>
            </a:r>
            <a:r>
              <a:rPr lang="nl-BE" sz="2400" err="1"/>
              <a:t>Shooter</a:t>
            </a:r>
            <a:r>
              <a:rPr lang="nl-BE" sz="2400"/>
              <a:t> </a:t>
            </a:r>
            <a:r>
              <a:rPr lang="nl-BE" sz="2400" err="1"/>
              <a:t>lovers</a:t>
            </a:r>
            <a:r>
              <a:rPr lang="nl-BE" sz="2400"/>
              <a:t>, gun </a:t>
            </a:r>
            <a:r>
              <a:rPr lang="nl-BE" sz="2400" err="1"/>
              <a:t>lovers</a:t>
            </a:r>
            <a:r>
              <a:rPr lang="nl-BE" sz="2400"/>
              <a:t> etc.</a:t>
            </a:r>
          </a:p>
          <a:p>
            <a:pPr marL="0" indent="0">
              <a:buNone/>
            </a:pPr>
            <a:r>
              <a:rPr lang="nl-BE" sz="2400"/>
              <a:t>(For </a:t>
            </a:r>
            <a:r>
              <a:rPr lang="nl-BE" sz="2400" err="1"/>
              <a:t>people</a:t>
            </a:r>
            <a:r>
              <a:rPr lang="nl-BE" sz="2400"/>
              <a:t> </a:t>
            </a:r>
            <a:r>
              <a:rPr lang="nl-BE" sz="2400" err="1"/>
              <a:t>under</a:t>
            </a:r>
            <a:r>
              <a:rPr lang="nl-BE" sz="2400"/>
              <a:t> 18 </a:t>
            </a:r>
            <a:r>
              <a:rPr lang="nl-BE" sz="2400" err="1"/>
              <a:t>parent</a:t>
            </a:r>
            <a:r>
              <a:rPr lang="nl-BE" sz="2400"/>
              <a:t> or </a:t>
            </a:r>
            <a:r>
              <a:rPr lang="nl-BE" sz="2400" err="1"/>
              <a:t>legal</a:t>
            </a:r>
            <a:r>
              <a:rPr lang="nl-BE" sz="2400"/>
              <a:t> </a:t>
            </a:r>
            <a:r>
              <a:rPr lang="nl-BE" sz="2400" err="1"/>
              <a:t>guardian</a:t>
            </a:r>
            <a:r>
              <a:rPr lang="nl-BE" sz="2400"/>
              <a:t> </a:t>
            </a:r>
            <a:r>
              <a:rPr lang="nl-BE" sz="2400" err="1"/>
              <a:t>required</a:t>
            </a:r>
            <a:r>
              <a:rPr lang="nl-BE" sz="2400"/>
              <a:t>)</a:t>
            </a:r>
          </a:p>
          <a:p>
            <a:pPr marL="0" indent="0">
              <a:buNone/>
            </a:pPr>
            <a:endParaRPr lang="nl-BE" sz="2400"/>
          </a:p>
          <a:p>
            <a:pPr marL="0" indent="0">
              <a:buNone/>
            </a:pPr>
            <a:r>
              <a:rPr lang="nl-BE" sz="2400" err="1"/>
              <a:t>Staff</a:t>
            </a:r>
            <a:r>
              <a:rPr lang="nl-BE" sz="2400"/>
              <a:t>: </a:t>
            </a:r>
            <a:r>
              <a:rPr lang="nl-BE" sz="2400" err="1"/>
              <a:t>Admins</a:t>
            </a:r>
            <a:r>
              <a:rPr lang="nl-BE" sz="2400"/>
              <a:t>, </a:t>
            </a:r>
            <a:r>
              <a:rPr lang="nl-BE" sz="2400" err="1"/>
              <a:t>Medics</a:t>
            </a:r>
            <a:r>
              <a:rPr lang="nl-BE" sz="2400"/>
              <a:t> &amp; Receptionist </a:t>
            </a:r>
          </a:p>
          <a:p>
            <a:pPr marL="0" indent="0">
              <a:buNone/>
            </a:pPr>
            <a:endParaRPr lang="nl-BE" sz="2400"/>
          </a:p>
          <a:p>
            <a:pPr marL="0" indent="0">
              <a:buNone/>
            </a:pPr>
            <a:r>
              <a:rPr lang="nl-BE" sz="2400"/>
              <a:t>Partners: BB gun dealers, </a:t>
            </a:r>
            <a:r>
              <a:rPr lang="nl-BE" sz="2400" err="1"/>
              <a:t>Streamers</a:t>
            </a:r>
            <a:r>
              <a:rPr lang="nl-BE" sz="2400"/>
              <a:t> &amp; Game </a:t>
            </a:r>
            <a:r>
              <a:rPr lang="nl-BE" sz="2400" err="1"/>
              <a:t>devs</a:t>
            </a:r>
            <a:endParaRPr lang="nl-BE" sz="2400"/>
          </a:p>
          <a:p>
            <a:pPr marL="0" indent="0">
              <a:buNone/>
            </a:pPr>
            <a:endParaRPr lang="nl-BE" sz="2400"/>
          </a:p>
          <a:p>
            <a:pPr marL="0" indent="0">
              <a:buNone/>
            </a:pPr>
            <a:r>
              <a:rPr lang="nl-BE" sz="2400"/>
              <a:t>Suppliers: Amazon ,</a:t>
            </a:r>
            <a:r>
              <a:rPr lang="nl-BE" sz="2400" err="1"/>
              <a:t>Aliexpress</a:t>
            </a:r>
            <a:r>
              <a:rPr lang="nl-BE" sz="2400"/>
              <a:t> , </a:t>
            </a:r>
            <a:r>
              <a:rPr lang="nl-BE" sz="2400" err="1"/>
              <a:t>Alibaba</a:t>
            </a:r>
            <a:r>
              <a:rPr lang="nl-BE" sz="2400"/>
              <a:t>, etc.</a:t>
            </a:r>
          </a:p>
        </p:txBody>
      </p:sp>
      <p:sp>
        <p:nvSpPr>
          <p:cNvPr id="2055" name="Rectangle 2054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88880" y="0"/>
            <a:ext cx="210312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7" name="Oval 2056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15400" y="2358913"/>
            <a:ext cx="2140172" cy="2140172"/>
          </a:xfrm>
          <a:prstGeom prst="ellipse">
            <a:avLst/>
          </a:prstGeom>
          <a:solidFill>
            <a:srgbClr val="FFFFFF"/>
          </a:solidFill>
          <a:ln w="22225">
            <a:solidFill>
              <a:srgbClr val="C482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92B08D89-6A98-5BA9-6EFF-BDF440DB22B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8" b="152"/>
          <a:stretch/>
        </p:blipFill>
        <p:spPr bwMode="auto">
          <a:xfrm>
            <a:off x="9030743" y="2474254"/>
            <a:ext cx="1912560" cy="1909489"/>
          </a:xfrm>
          <a:custGeom>
            <a:avLst/>
            <a:gdLst/>
            <a:ahLst/>
            <a:cxnLst/>
            <a:rect l="l" t="t" r="r" b="b"/>
            <a:pathLst>
              <a:path w="6057610" h="6057610">
                <a:moveTo>
                  <a:pt x="3028805" y="0"/>
                </a:moveTo>
                <a:cubicBezTo>
                  <a:pt x="4701568" y="0"/>
                  <a:pt x="6057610" y="1356042"/>
                  <a:pt x="6057610" y="3028805"/>
                </a:cubicBezTo>
                <a:cubicBezTo>
                  <a:pt x="6057610" y="4701568"/>
                  <a:pt x="4701568" y="6057610"/>
                  <a:pt x="3028805" y="6057610"/>
                </a:cubicBezTo>
                <a:cubicBezTo>
                  <a:pt x="1356042" y="6057610"/>
                  <a:pt x="0" y="4701568"/>
                  <a:pt x="0" y="3028805"/>
                </a:cubicBezTo>
                <a:cubicBezTo>
                  <a:pt x="0" y="1356042"/>
                  <a:pt x="1356042" y="0"/>
                  <a:pt x="3028805" y="0"/>
                </a:cubicBezTo>
                <a:close/>
              </a:path>
            </a:pathLst>
          </a:custGeom>
          <a:noFill/>
          <a:effectLst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16766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3D6869-AA9D-E5A5-3C2E-5B7ACD9CC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428" y="627564"/>
            <a:ext cx="7474172" cy="1325563"/>
          </a:xfrm>
        </p:spPr>
        <p:txBody>
          <a:bodyPr>
            <a:normAutofit/>
          </a:bodyPr>
          <a:lstStyle/>
          <a:p>
            <a:r>
              <a:rPr lang="en-GB" dirty="0"/>
              <a:t>Place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AEA9C31-FC42-C83D-2C0B-EC2B4AD49B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6429" y="2278173"/>
            <a:ext cx="6467867" cy="3450613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GB" sz="2400" dirty="0"/>
              <a:t>Indoor/outdoor – forest, countryside</a:t>
            </a:r>
          </a:p>
          <a:p>
            <a:pPr marL="0" indent="0">
              <a:buNone/>
            </a:pPr>
            <a:r>
              <a:rPr lang="en-GB" sz="2400" dirty="0"/>
              <a:t>Accessibility by car, train, bus</a:t>
            </a:r>
          </a:p>
          <a:p>
            <a:pPr marL="0" indent="0">
              <a:buNone/>
            </a:pPr>
            <a:r>
              <a:rPr lang="en-GB" sz="2400" dirty="0"/>
              <a:t>Parking lot</a:t>
            </a:r>
          </a:p>
          <a:p>
            <a:pPr marL="0" indent="0">
              <a:buNone/>
            </a:pPr>
            <a:r>
              <a:rPr lang="en-GB" sz="2400" dirty="0"/>
              <a:t>Level of comfort – medium</a:t>
            </a:r>
          </a:p>
          <a:p>
            <a:pPr marL="0" indent="0">
              <a:buNone/>
            </a:pPr>
            <a:r>
              <a:rPr lang="en-GB" sz="2400" dirty="0"/>
              <a:t>Close to a gun shop</a:t>
            </a:r>
          </a:p>
          <a:p>
            <a:pPr marL="0" indent="0">
              <a:buNone/>
            </a:pPr>
            <a:r>
              <a:rPr lang="en-GB" sz="2400" dirty="0"/>
              <a:t>Space needed – 3 to 4 square </a:t>
            </a:r>
            <a:r>
              <a:rPr lang="nl-BE" sz="2000" b="0" i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km</a:t>
            </a:r>
            <a:r>
              <a:rPr lang="nl-BE" sz="2000" b="0" i="0" baseline="3000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2</a:t>
            </a:r>
            <a:endParaRPr lang="en-GB" sz="2000"/>
          </a:p>
          <a:p>
            <a:pPr marL="0" indent="0">
              <a:buNone/>
            </a:pPr>
            <a:endParaRPr lang="en-GB" sz="2400" dirty="0"/>
          </a:p>
        </p:txBody>
      </p:sp>
      <p:sp>
        <p:nvSpPr>
          <p:cNvPr id="3079" name="Rectangle 3078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88880" y="0"/>
            <a:ext cx="210312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1" name="Oval 3080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15400" y="2358913"/>
            <a:ext cx="2140172" cy="2140172"/>
          </a:xfrm>
          <a:prstGeom prst="ellipse">
            <a:avLst/>
          </a:prstGeom>
          <a:solidFill>
            <a:srgbClr val="FFFFFF"/>
          </a:solidFill>
          <a:ln w="22225">
            <a:solidFill>
              <a:srgbClr val="C482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14636627-417D-7789-08EC-274CFB33BFC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8" b="152"/>
          <a:stretch/>
        </p:blipFill>
        <p:spPr bwMode="auto">
          <a:xfrm>
            <a:off x="9030743" y="2474254"/>
            <a:ext cx="1912560" cy="1909489"/>
          </a:xfrm>
          <a:custGeom>
            <a:avLst/>
            <a:gdLst/>
            <a:ahLst/>
            <a:cxnLst/>
            <a:rect l="l" t="t" r="r" b="b"/>
            <a:pathLst>
              <a:path w="6057610" h="6057610">
                <a:moveTo>
                  <a:pt x="3028805" y="0"/>
                </a:moveTo>
                <a:cubicBezTo>
                  <a:pt x="4701568" y="0"/>
                  <a:pt x="6057610" y="1356042"/>
                  <a:pt x="6057610" y="3028805"/>
                </a:cubicBezTo>
                <a:cubicBezTo>
                  <a:pt x="6057610" y="4701568"/>
                  <a:pt x="4701568" y="6057610"/>
                  <a:pt x="3028805" y="6057610"/>
                </a:cubicBezTo>
                <a:cubicBezTo>
                  <a:pt x="1356042" y="6057610"/>
                  <a:pt x="0" y="4701568"/>
                  <a:pt x="0" y="3028805"/>
                </a:cubicBezTo>
                <a:cubicBezTo>
                  <a:pt x="0" y="1356042"/>
                  <a:pt x="1356042" y="0"/>
                  <a:pt x="3028805" y="0"/>
                </a:cubicBezTo>
                <a:close/>
              </a:path>
            </a:pathLst>
          </a:custGeom>
          <a:noFill/>
          <a:effectLst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89798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26057C-3EBC-D6D3-FCF8-B6741FE3A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428" y="627564"/>
            <a:ext cx="7474172" cy="1325563"/>
          </a:xfrm>
        </p:spPr>
        <p:txBody>
          <a:bodyPr>
            <a:normAutofit/>
          </a:bodyPr>
          <a:lstStyle/>
          <a:p>
            <a:r>
              <a:rPr lang="en-GB" dirty="0"/>
              <a:t>Promotion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F5CF7D8-3A28-8905-996B-698CB8F81F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6429" y="2278173"/>
            <a:ext cx="6467867" cy="3450613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GB" sz="2400" dirty="0"/>
              <a:t>Google ads </a:t>
            </a:r>
          </a:p>
          <a:p>
            <a:pPr marL="0" indent="0">
              <a:buNone/>
            </a:pPr>
            <a:r>
              <a:rPr lang="en-GB" sz="2400" dirty="0"/>
              <a:t>Social media: </a:t>
            </a:r>
          </a:p>
          <a:p>
            <a:pPr marL="0" indent="0">
              <a:buNone/>
            </a:pPr>
            <a:r>
              <a:rPr lang="en-GB" sz="2400" dirty="0"/>
              <a:t>	Instagram, Facebook</a:t>
            </a:r>
          </a:p>
          <a:p>
            <a:pPr marL="0" indent="0">
              <a:buNone/>
            </a:pPr>
            <a:r>
              <a:rPr lang="en-GB" sz="2400" dirty="0"/>
              <a:t>Article in to a magazine</a:t>
            </a:r>
          </a:p>
          <a:p>
            <a:pPr marL="0" indent="0">
              <a:buNone/>
            </a:pPr>
            <a:r>
              <a:rPr lang="en-GB" sz="2400" dirty="0"/>
              <a:t>Wall ads</a:t>
            </a:r>
          </a:p>
          <a:p>
            <a:pPr marL="0" indent="0">
              <a:buNone/>
            </a:pPr>
            <a:r>
              <a:rPr lang="en-GB" sz="2400" dirty="0"/>
              <a:t>In game ads</a:t>
            </a:r>
          </a:p>
          <a:p>
            <a:pPr marL="0" indent="0">
              <a:buNone/>
            </a:pPr>
            <a:r>
              <a:rPr lang="en-GB" sz="2400" dirty="0"/>
              <a:t>QR codes</a:t>
            </a:r>
          </a:p>
        </p:txBody>
      </p:sp>
      <p:sp>
        <p:nvSpPr>
          <p:cNvPr id="4103" name="Rectangle 4102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88880" y="0"/>
            <a:ext cx="210312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5" name="Oval 4104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15400" y="2358913"/>
            <a:ext cx="2140172" cy="2140172"/>
          </a:xfrm>
          <a:prstGeom prst="ellipse">
            <a:avLst/>
          </a:prstGeom>
          <a:solidFill>
            <a:srgbClr val="FFFFFF"/>
          </a:solidFill>
          <a:ln w="22225">
            <a:solidFill>
              <a:srgbClr val="C482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7041A325-20A7-51DE-FD8F-9BCA4C0BF56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8" b="152"/>
          <a:stretch/>
        </p:blipFill>
        <p:spPr bwMode="auto">
          <a:xfrm>
            <a:off x="9030743" y="2474254"/>
            <a:ext cx="1912560" cy="1909489"/>
          </a:xfrm>
          <a:custGeom>
            <a:avLst/>
            <a:gdLst/>
            <a:ahLst/>
            <a:cxnLst/>
            <a:rect l="l" t="t" r="r" b="b"/>
            <a:pathLst>
              <a:path w="6057610" h="6057610">
                <a:moveTo>
                  <a:pt x="3028805" y="0"/>
                </a:moveTo>
                <a:cubicBezTo>
                  <a:pt x="4701568" y="0"/>
                  <a:pt x="6057610" y="1356042"/>
                  <a:pt x="6057610" y="3028805"/>
                </a:cubicBezTo>
                <a:cubicBezTo>
                  <a:pt x="6057610" y="4701568"/>
                  <a:pt x="4701568" y="6057610"/>
                  <a:pt x="3028805" y="6057610"/>
                </a:cubicBezTo>
                <a:cubicBezTo>
                  <a:pt x="1356042" y="6057610"/>
                  <a:pt x="0" y="4701568"/>
                  <a:pt x="0" y="3028805"/>
                </a:cubicBezTo>
                <a:cubicBezTo>
                  <a:pt x="0" y="1356042"/>
                  <a:pt x="1356042" y="0"/>
                  <a:pt x="3028805" y="0"/>
                </a:cubicBezTo>
                <a:close/>
              </a:path>
            </a:pathLst>
          </a:custGeom>
          <a:noFill/>
          <a:effectLst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53655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1139DC-91AB-7ED0-3869-60B9C2A66D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428" y="627564"/>
            <a:ext cx="7474172" cy="1325563"/>
          </a:xfrm>
        </p:spPr>
        <p:txBody>
          <a:bodyPr>
            <a:normAutofit/>
          </a:bodyPr>
          <a:lstStyle/>
          <a:p>
            <a:r>
              <a:rPr lang="en-GB" dirty="0"/>
              <a:t>Price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9061750-675F-4D76-F011-5BF3D1D9EF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6428" y="2278173"/>
            <a:ext cx="6467867" cy="3450613"/>
          </a:xfrm>
        </p:spPr>
        <p:txBody>
          <a:bodyPr anchor="ctr">
            <a:normAutofit fontScale="85000" lnSpcReduction="20000"/>
          </a:bodyPr>
          <a:lstStyle/>
          <a:p>
            <a:pPr marL="0" indent="0">
              <a:buNone/>
            </a:pPr>
            <a:r>
              <a:rPr lang="en-GB" sz="2400" dirty="0"/>
              <a:t>Money: 150 000 €</a:t>
            </a:r>
          </a:p>
          <a:p>
            <a:pPr marL="0" indent="0">
              <a:buNone/>
            </a:pPr>
            <a:r>
              <a:rPr lang="en-GB" sz="2400" dirty="0"/>
              <a:t>We get the money from bank.</a:t>
            </a:r>
          </a:p>
          <a:p>
            <a:pPr marL="0" indent="0">
              <a:buNone/>
            </a:pPr>
            <a:r>
              <a:rPr lang="en-GB" sz="2400" dirty="0"/>
              <a:t>Subscription: 100€ without gear</a:t>
            </a:r>
          </a:p>
          <a:p>
            <a:pPr marL="0" indent="0">
              <a:buNone/>
            </a:pPr>
            <a:r>
              <a:rPr lang="en-GB" sz="2400" dirty="0"/>
              <a:t>	           200€ with our gear</a:t>
            </a:r>
          </a:p>
          <a:p>
            <a:pPr marL="0" indent="0">
              <a:buNone/>
            </a:pPr>
            <a:r>
              <a:rPr lang="en-GB" sz="2400"/>
              <a:t>Discount: </a:t>
            </a:r>
            <a:endParaRPr lang="en-GB" sz="2400" dirty="0"/>
          </a:p>
          <a:p>
            <a:pPr marL="0" indent="0">
              <a:buNone/>
            </a:pPr>
            <a:r>
              <a:rPr lang="en-GB" sz="2400" dirty="0"/>
              <a:t>Students (16-28): 15% off</a:t>
            </a:r>
          </a:p>
          <a:p>
            <a:pPr marL="0" indent="0">
              <a:buNone/>
            </a:pPr>
            <a:r>
              <a:rPr lang="en-GB" sz="2400" dirty="0"/>
              <a:t>Groups (6 or more): 20% off</a:t>
            </a:r>
          </a:p>
          <a:p>
            <a:pPr marL="0" indent="0">
              <a:buNone/>
            </a:pPr>
            <a:r>
              <a:rPr lang="en-GB" sz="2400" dirty="0"/>
              <a:t>School groups: 30% off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Per week: 2000-2500€ (Depends on the season)</a:t>
            </a:r>
          </a:p>
        </p:txBody>
      </p:sp>
      <p:sp>
        <p:nvSpPr>
          <p:cNvPr id="5127" name="Rectangle 5126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88880" y="0"/>
            <a:ext cx="210312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9" name="Oval 5128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15400" y="2358913"/>
            <a:ext cx="2140172" cy="2140172"/>
          </a:xfrm>
          <a:prstGeom prst="ellipse">
            <a:avLst/>
          </a:prstGeom>
          <a:solidFill>
            <a:srgbClr val="FFFFFF"/>
          </a:solidFill>
          <a:ln w="22225">
            <a:solidFill>
              <a:srgbClr val="C482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83AC6D2C-1EE3-1E46-999A-3B4EAC481C8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8" b="152"/>
          <a:stretch/>
        </p:blipFill>
        <p:spPr bwMode="auto">
          <a:xfrm>
            <a:off x="9030743" y="2474254"/>
            <a:ext cx="1912560" cy="1909489"/>
          </a:xfrm>
          <a:custGeom>
            <a:avLst/>
            <a:gdLst/>
            <a:ahLst/>
            <a:cxnLst/>
            <a:rect l="l" t="t" r="r" b="b"/>
            <a:pathLst>
              <a:path w="6057610" h="6057610">
                <a:moveTo>
                  <a:pt x="3028805" y="0"/>
                </a:moveTo>
                <a:cubicBezTo>
                  <a:pt x="4701568" y="0"/>
                  <a:pt x="6057610" y="1356042"/>
                  <a:pt x="6057610" y="3028805"/>
                </a:cubicBezTo>
                <a:cubicBezTo>
                  <a:pt x="6057610" y="4701568"/>
                  <a:pt x="4701568" y="6057610"/>
                  <a:pt x="3028805" y="6057610"/>
                </a:cubicBezTo>
                <a:cubicBezTo>
                  <a:pt x="1356042" y="6057610"/>
                  <a:pt x="0" y="4701568"/>
                  <a:pt x="0" y="3028805"/>
                </a:cubicBezTo>
                <a:cubicBezTo>
                  <a:pt x="0" y="1356042"/>
                  <a:pt x="1356042" y="0"/>
                  <a:pt x="3028805" y="0"/>
                </a:cubicBezTo>
                <a:close/>
              </a:path>
            </a:pathLst>
          </a:custGeom>
          <a:noFill/>
          <a:effectLst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98432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1C624-8D89-AC88-358B-651958B9CF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428" y="627564"/>
            <a:ext cx="7474172" cy="1325563"/>
          </a:xfrm>
        </p:spPr>
        <p:txBody>
          <a:bodyPr>
            <a:normAutofit/>
          </a:bodyPr>
          <a:lstStyle/>
          <a:p>
            <a:r>
              <a:rPr lang="en-US" dirty="0"/>
              <a:t>End of our presentation</a:t>
            </a:r>
            <a:endParaRPr lang="nl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D01B6A-AC50-7A61-FA9B-943605BCBB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6429" y="2278173"/>
            <a:ext cx="6467867" cy="3450613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2400" dirty="0"/>
              <a:t>Our project will be done soon. If you have any ideas or expectation for us you can send them to our e-mail: asrp.protacs@gmail.be</a:t>
            </a:r>
            <a:endParaRPr lang="nl-BE" sz="24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88880" y="0"/>
            <a:ext cx="210312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15400" y="2358913"/>
            <a:ext cx="2140172" cy="2140172"/>
          </a:xfrm>
          <a:prstGeom prst="ellipse">
            <a:avLst/>
          </a:prstGeom>
          <a:solidFill>
            <a:srgbClr val="FFFFFF"/>
          </a:solidFill>
          <a:ln w="22225">
            <a:solidFill>
              <a:srgbClr val="C282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FC3CE40B-FA5D-441F-BB9B-2A9A723ED56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8" b="152"/>
          <a:stretch/>
        </p:blipFill>
        <p:spPr bwMode="auto">
          <a:xfrm>
            <a:off x="9030743" y="2474254"/>
            <a:ext cx="1912560" cy="1909489"/>
          </a:xfrm>
          <a:custGeom>
            <a:avLst/>
            <a:gdLst/>
            <a:ahLst/>
            <a:cxnLst/>
            <a:rect l="l" t="t" r="r" b="b"/>
            <a:pathLst>
              <a:path w="6057610" h="6057610">
                <a:moveTo>
                  <a:pt x="3028805" y="0"/>
                </a:moveTo>
                <a:cubicBezTo>
                  <a:pt x="4701568" y="0"/>
                  <a:pt x="6057610" y="1356042"/>
                  <a:pt x="6057610" y="3028805"/>
                </a:cubicBezTo>
                <a:cubicBezTo>
                  <a:pt x="6057610" y="4701568"/>
                  <a:pt x="4701568" y="6057610"/>
                  <a:pt x="3028805" y="6057610"/>
                </a:cubicBezTo>
                <a:cubicBezTo>
                  <a:pt x="1356042" y="6057610"/>
                  <a:pt x="0" y="4701568"/>
                  <a:pt x="0" y="3028805"/>
                </a:cubicBezTo>
                <a:cubicBezTo>
                  <a:pt x="0" y="1356042"/>
                  <a:pt x="1356042" y="0"/>
                  <a:pt x="3028805" y="0"/>
                </a:cubicBezTo>
                <a:close/>
              </a:path>
            </a:pathLst>
          </a:custGeom>
          <a:noFill/>
          <a:effectLst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502058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AEC5145C9FF9F41846D968EEF443A51" ma:contentTypeVersion="6" ma:contentTypeDescription="Een nieuw document maken." ma:contentTypeScope="" ma:versionID="88163199811858ee5a354623fcf959cd">
  <xsd:schema xmlns:xsd="http://www.w3.org/2001/XMLSchema" xmlns:xs="http://www.w3.org/2001/XMLSchema" xmlns:p="http://schemas.microsoft.com/office/2006/metadata/properties" xmlns:ns3="3a8ddd08-af60-4c4d-a2dc-c96f81ad981a" xmlns:ns4="f4579886-1d6c-4f1f-8070-4c6509010f73" targetNamespace="http://schemas.microsoft.com/office/2006/metadata/properties" ma:root="true" ma:fieldsID="d874fa73f4aec7dba134c4536f3e8603" ns3:_="" ns4:_="">
    <xsd:import namespace="3a8ddd08-af60-4c4d-a2dc-c96f81ad981a"/>
    <xsd:import namespace="f4579886-1d6c-4f1f-8070-4c6509010f73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8ddd08-af60-4c4d-a2dc-c96f81ad981a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4579886-1d6c-4f1f-8070-4c6509010f7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_activity" ma:index="13" nillable="true" ma:displayName="_activity" ma:hidden="true" ma:internalName="_activity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f4579886-1d6c-4f1f-8070-4c6509010f7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B60A1BF-8176-40D2-87EA-2CED0FA25CBD}">
  <ds:schemaRefs>
    <ds:schemaRef ds:uri="3a8ddd08-af60-4c4d-a2dc-c96f81ad981a"/>
    <ds:schemaRef ds:uri="f4579886-1d6c-4f1f-8070-4c6509010f7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41696880-75EA-4690-B3F7-B3B63B1AD9FA}">
  <ds:schemaRefs>
    <ds:schemaRef ds:uri="http://schemas.openxmlformats.org/package/2006/metadata/core-properties"/>
    <ds:schemaRef ds:uri="http://purl.org/dc/elements/1.1/"/>
    <ds:schemaRef ds:uri="http://www.w3.org/XML/1998/namespace"/>
    <ds:schemaRef ds:uri="http://schemas.microsoft.com/office/2006/metadata/properties"/>
    <ds:schemaRef ds:uri="http://purl.org/dc/terms/"/>
    <ds:schemaRef ds:uri="f4579886-1d6c-4f1f-8070-4c6509010f73"/>
    <ds:schemaRef ds:uri="http://schemas.microsoft.com/office/2006/documentManagement/types"/>
    <ds:schemaRef ds:uri="http://schemas.microsoft.com/office/infopath/2007/PartnerControls"/>
    <ds:schemaRef ds:uri="3a8ddd08-af60-4c4d-a2dc-c96f81ad981a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9E530C38-E6DC-4232-9F32-36F6D417158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248</Words>
  <Application>Microsoft Office PowerPoint</Application>
  <PresentationFormat>Widescreen</PresentationFormat>
  <Paragraphs>52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Arial</vt:lpstr>
      <vt:lpstr>Calibri</vt:lpstr>
      <vt:lpstr>Calibri Light</vt:lpstr>
      <vt:lpstr>Kantoorthema</vt:lpstr>
      <vt:lpstr>AsRp-ProTacs</vt:lpstr>
      <vt:lpstr>Information</vt:lpstr>
      <vt:lpstr>Product</vt:lpstr>
      <vt:lpstr>People</vt:lpstr>
      <vt:lpstr>Place</vt:lpstr>
      <vt:lpstr>Promotion</vt:lpstr>
      <vt:lpstr>Price</vt:lpstr>
      <vt:lpstr>End of our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AsRp-ProTacs</dc:title>
  <dc:creator>Tristan Joos</dc:creator>
  <cp:lastModifiedBy>Alexandru-Nichita Oprea</cp:lastModifiedBy>
  <cp:revision>4</cp:revision>
  <dcterms:created xsi:type="dcterms:W3CDTF">2023-03-08T09:33:31Z</dcterms:created>
  <dcterms:modified xsi:type="dcterms:W3CDTF">2023-03-08T12:20:06Z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0x0101002AEC5145C9FF9F41846D968EEF443A51</vt:lpwstr>
  </property>
</Properties>
</file>